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9" r:id="rId5"/>
    <p:sldId id="259" r:id="rId6"/>
    <p:sldId id="261" r:id="rId7"/>
    <p:sldId id="262" r:id="rId8"/>
    <p:sldId id="263" r:id="rId9"/>
    <p:sldId id="264" r:id="rId10"/>
    <p:sldId id="266" r:id="rId11"/>
    <p:sldId id="268" r:id="rId12"/>
    <p:sldId id="265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59"/>
    <p:restoredTop sz="94992"/>
  </p:normalViewPr>
  <p:slideViewPr>
    <p:cSldViewPr snapToGrid="0" snapToObjects="1">
      <p:cViewPr>
        <p:scale>
          <a:sx n="96" d="100"/>
          <a:sy n="96" d="100"/>
        </p:scale>
        <p:origin x="153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C4BFEC-222E-A743-A69F-4B89D2A37C61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CA66CE-ECC3-794F-BFDA-C0702342B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895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4.07323.pdf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CA66CE-ECC3-794F-BFDA-C0702342B91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19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Tt 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https://arxiv.org/pdf/1704.07323.pdf</a:t>
            </a: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arxiv.org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/abs/1908.01115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CA66CE-ECC3-794F-BFDA-C0702342B91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42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CA66CE-ECC3-794F-BFDA-C0702342B91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81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9DD8C-A94F-AA43-BFD0-BBCAD7C68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6E4C6D-94B7-3B4A-8D39-BE3054987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2B84D1-3A3D-7044-A2FC-C9404CB80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EF198-8DA0-7848-90B2-9F0F9DAB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3396D-1EE9-0041-99AF-EF42A36D9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668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73E2-82B5-E04C-8A62-F01ED5AD3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9D0913-4975-214E-9692-6EC099625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31ED-F073-254F-B735-53247E381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18360-6E52-8047-A319-17DE8BB1B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FDC72-5C87-BA49-AD06-D9406C45B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13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F13DAF-5D29-F242-BDCE-F375F180DE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E6F1B2-92B3-0743-85AA-2F84A9B6EE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61BCA-6542-D14E-8EAA-7B1688867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46FA8-EB22-8342-BBE2-B20B29B45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D8D76-FFFC-804A-BDCD-7DDA5F581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8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3B5FB-EA9E-AB4A-9B31-F17B6CD35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73683-5E9C-F54D-AA8F-B7B419E7F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A3B59-C0C5-2943-8BAB-B3A67DC3A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FDF45-A2AE-124B-8ABB-0019A24B2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6D166-0FC0-704C-9134-FB5C4552B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8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D0E77-AA92-2846-A317-E9BAB638D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E026BA-506D-084C-BBD4-20B685B11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80DB5-61CA-324F-9463-635486CAB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1529A-16B7-1C44-905C-6CF889A54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D35BA-CD71-D449-A69F-90B3D9843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24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4B96B-97C0-4B40-86AA-8363BC274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95CEE-9A2E-ED4E-B9A7-500DD22A75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D2853-18A7-DB40-8C4A-2CD0615DE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1C8AF-67E5-114D-A8ED-A10A963CB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CCE2B-2223-2C4E-92DA-266D842F9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F163A1-C49D-0C41-AE88-B6C92AF18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27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15EB0-9499-E646-AC38-85914A06F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92A53-0F8D-2B4E-8DA7-53B4BE266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AE50E-BB09-F642-B347-33AAEE276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789CD9-F472-4844-851A-D5562DDE63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15C365-2D8B-6C43-8293-B1CA8E0BE9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67C763-C235-294E-B792-AC6A42ECF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4044C6-60BB-4645-A964-C53532074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4E8A6E-C317-D44B-A261-D75D76715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80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9ABE2-2B8A-4A48-846F-4B605F618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EF984A-C202-0844-BB8C-BF683822B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1B959F-B6DD-F642-9A51-C7BB749C8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E858DB-2922-874B-BF0A-A0D54790B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219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357BFF-6BC6-C344-936B-67DCA5CF2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16653E-E3BC-3740-85A4-A2A3F7B3A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F6D4C-FB2E-C647-8BED-B37FA1DC9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5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2DBB8-CF11-6C46-8648-50B0FCE03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54D27-1738-F34A-A2A9-D52716A6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7A0944-9F29-9145-8206-48C8F9214A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24242-0355-7A40-8B65-E11E817BE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7C2E61-7865-B248-B2E7-2A11FEEE1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0D16C0-3927-B648-96BE-7715912DF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8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8F8A-8486-424B-8D5F-2BCD0164F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672D70-7B72-5A47-BF83-84258F8F0D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624F7-683F-EE49-828F-0FE7DD839E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230801-66D2-274E-BBDC-64842A9A9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8BAC5-E551-B246-818B-CCDB1EB52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B8BDE-A834-254C-BD7F-0D91A267C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65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402F5E-D67E-D64F-926B-D4B9E1DB3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DD80B4-D3EE-904B-9E9E-78F4A6452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5C504-786F-7D4C-8A5B-1204EA44A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F3460-F670-0949-9538-1681EDE12AFF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E4BA2-E85C-1943-A870-D127DC0694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D6CFF-E9FE-B843-90F8-476AF7434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0AFD2-533A-E245-8DC0-6193D5C4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08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arxiv.org/abs/1908.01115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1805.10191" TargetMode="External"/><Relationship Id="rId3" Type="http://schemas.openxmlformats.org/officeDocument/2006/relationships/hyperlink" Target="https://arxiv.org/abs/1802.03388" TargetMode="External"/><Relationship Id="rId7" Type="http://schemas.openxmlformats.org/officeDocument/2006/relationships/hyperlink" Target="https://arxiv.org/abs/1807.00539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812.06359%20CMS%2020-62.5" TargetMode="External"/><Relationship Id="rId5" Type="http://schemas.openxmlformats.org/officeDocument/2006/relationships/hyperlink" Target="https://arxiv.org/abs/1907.07235&#12290;CMS%204-25" TargetMode="External"/><Relationship Id="rId4" Type="http://schemas.openxmlformats.org/officeDocument/2006/relationships/hyperlink" Target="https://arxiv.org/abs/1805.04865" TargetMode="External"/><Relationship Id="rId9" Type="http://schemas.openxmlformats.org/officeDocument/2006/relationships/hyperlink" Target="https://arxiv.org/abs/1806.07355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2.00380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08716-BC4B-3B47-9648-A7F00BB756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D3250F-24F8-9040-9D98-A19859A016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twiki.cern.ch</a:t>
            </a:r>
            <a:r>
              <a:rPr lang="en-US" dirty="0"/>
              <a:t>/</a:t>
            </a:r>
            <a:r>
              <a:rPr lang="en-US" dirty="0" err="1"/>
              <a:t>twiki</a:t>
            </a:r>
            <a:r>
              <a:rPr lang="en-US" dirty="0"/>
              <a:t>/pub/</a:t>
            </a:r>
            <a:r>
              <a:rPr lang="en-US" dirty="0" err="1"/>
              <a:t>CMSPublic</a:t>
            </a:r>
            <a:r>
              <a:rPr lang="en-US" dirty="0"/>
              <a:t>/</a:t>
            </a:r>
            <a:r>
              <a:rPr lang="en-US" dirty="0" err="1"/>
              <a:t>SummaryResultsHIG</a:t>
            </a:r>
            <a:r>
              <a:rPr lang="en-US" dirty="0"/>
              <a:t>/run2_plot_BRaa_Type2_tanbeta2.png</a:t>
            </a:r>
          </a:p>
        </p:txBody>
      </p:sp>
    </p:spTree>
    <p:extLst>
      <p:ext uri="{BB962C8B-B14F-4D97-AF65-F5344CB8AC3E}">
        <p14:creationId xmlns:p14="http://schemas.microsoft.com/office/powerpoint/2010/main" val="2291286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C6928-6175-9847-B5DC-2D98161CD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1704.07323.pdf out of 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134EC-E9C8-134E-8E12-CB0C40E5E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56E38D-8A47-E048-BF23-5EE9E0FEC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33696"/>
            <a:ext cx="7933690" cy="45243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A15476-139E-A549-94DD-0737D9623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4932" y="2090772"/>
            <a:ext cx="5711390" cy="143282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575783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B6BDA-C74A-174C-B427-CA21EF56D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u="sng" dirty="0">
                <a:hlinkClick r:id="rId2"/>
              </a:rPr>
              <a:t>arXiv:1908.01115</a:t>
            </a:r>
            <a:r>
              <a:rPr lang="en-AU" dirty="0"/>
              <a:t>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3242A-AF27-6948-B43B-D979EE4D9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A1247C-4889-FD45-AC40-3C01FADC0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117" y="1541298"/>
            <a:ext cx="4114800" cy="5194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0981E0-4354-3445-8A14-56AB6FF29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112" y="1416844"/>
            <a:ext cx="44323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747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D24FD-C05D-C24A-87BB-5EC7767E7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4t 1908.06463.pdf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9C423-A629-F048-BA76-581516CF8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0A756A-CEB6-6443-A5CC-3615F1BAA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2159794"/>
            <a:ext cx="6159500" cy="3683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0F78AA-A419-A846-AF0B-DB6DB408A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578894"/>
            <a:ext cx="55753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707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39CC3-F4D5-364A-932F-1BAE1C834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4t. 1807.11883.pdf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1E0F3-D624-5642-8864-01D516EEB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8CB8AC-4FA7-B240-A523-B21865DDE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381" y="1027906"/>
            <a:ext cx="66421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769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ACEA4D-CC20-1447-A2B5-0D2B70966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727" y="212753"/>
            <a:ext cx="8914545" cy="64324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CD691C-C408-E94A-AD2C-F74462FD92D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665255" y="-2670048"/>
            <a:ext cx="13522508" cy="1016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4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56061C-7D82-F546-9E86-04DA7E284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117" y="0"/>
            <a:ext cx="8855765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ED6B5B-C5A7-2E4C-ADF1-7ACFA139020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5458" y="-1188720"/>
            <a:ext cx="11646542" cy="852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330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38B8327-14AE-2D49-9315-F7DCBE9000D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78960" y="157654"/>
            <a:ext cx="7542048" cy="6321972"/>
          </a:xfrm>
          <a:prstGeom prst="rect">
            <a:avLst/>
          </a:prstGeom>
        </p:spPr>
      </p:pic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50BB6E4E-3A3D-294D-91D3-9A2612B27FD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FF00"/>
              </a:clrFrom>
              <a:clrTo>
                <a:srgbClr val="00FF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7043" y="0"/>
            <a:ext cx="101379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096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F69346-F325-D44E-975B-10CB83AC4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0" y="1162050"/>
            <a:ext cx="8128000" cy="4533900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FA45BF9E-7335-144D-ACE9-B607C9D5EB6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861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BE4A9-82D5-4A46-81F7-BD1E0D8CC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AZh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409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F56B1-271A-5D46-87E8-0319CF1A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 aa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BB1AC-71A6-B94D-9376-56BE1A52E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https://arxiv.org/abs/1802.03388</a:t>
            </a:r>
            <a:r>
              <a:rPr lang="en-US" dirty="0"/>
              <a:t>.  ATLAS 4l   1-60 GeV 36</a:t>
            </a:r>
          </a:p>
          <a:p>
            <a:r>
              <a:rPr lang="en-AU" dirty="0">
                <a:hlinkClick r:id="rId4"/>
              </a:rPr>
              <a:t>@</a:t>
            </a:r>
            <a:r>
              <a:rPr lang="en-US" dirty="0">
                <a:hlinkClick r:id="rId4"/>
              </a:rPr>
              <a:t>https://arxiv.org/abs/1805.0486</a:t>
            </a:r>
            <a:r>
              <a:rPr lang="en-US" altLang="zh-CN" dirty="0">
                <a:hlinkClick r:id="rId4"/>
              </a:rPr>
              <a:t>5</a:t>
            </a:r>
            <a:r>
              <a:rPr lang="en-US" altLang="zh-CN" dirty="0"/>
              <a:t>  CMS 15-65 </a:t>
            </a:r>
            <a:r>
              <a:rPr lang="en-US" altLang="zh-CN" dirty="0" err="1"/>
              <a:t>mumutautau</a:t>
            </a:r>
            <a:r>
              <a:rPr lang="en-US" altLang="zh-CN" dirty="0"/>
              <a:t> 36[/SM]</a:t>
            </a:r>
          </a:p>
          <a:p>
            <a:r>
              <a:rPr lang="en-US" altLang="zh-CN" dirty="0">
                <a:hlinkClick r:id="rId5"/>
              </a:rPr>
              <a:t>@https://arxiv.org/abs/1907.07235</a:t>
            </a:r>
            <a:r>
              <a:rPr lang="zh-CN" altLang="en-US" dirty="0">
                <a:hlinkClick r:id="rId5"/>
              </a:rPr>
              <a:t>。</a:t>
            </a:r>
            <a:r>
              <a:rPr lang="en-US" altLang="zh-CN" dirty="0">
                <a:hlinkClick r:id="rId5"/>
              </a:rPr>
              <a:t>CMS</a:t>
            </a:r>
            <a:r>
              <a:rPr lang="zh-CN" altLang="en-US" dirty="0">
                <a:hlinkClick r:id="rId5"/>
              </a:rPr>
              <a:t> </a:t>
            </a:r>
            <a:r>
              <a:rPr lang="en-US" altLang="zh-CN" dirty="0">
                <a:hlinkClick r:id="rId5"/>
              </a:rPr>
              <a:t>4-15</a:t>
            </a:r>
            <a:r>
              <a:rPr lang="zh-CN" altLang="en-US" dirty="0"/>
              <a:t> </a:t>
            </a:r>
            <a:r>
              <a:rPr lang="en-US" altLang="zh-CN" dirty="0"/>
              <a:t> 4tau[/SM]</a:t>
            </a:r>
          </a:p>
          <a:p>
            <a:r>
              <a:rPr lang="en-US" altLang="zh-CN" dirty="0">
                <a:hlinkClick r:id="rId6"/>
              </a:rPr>
              <a:t>@https://arxiv.org/abs/1812.06359 CMS 20-62.5</a:t>
            </a:r>
            <a:r>
              <a:rPr lang="en-US" altLang="zh-CN" dirty="0"/>
              <a:t> </a:t>
            </a:r>
            <a:r>
              <a:rPr lang="en-US" altLang="zh-CN" dirty="0" err="1"/>
              <a:t>mumubb</a:t>
            </a:r>
            <a:endParaRPr lang="en-US" altLang="zh-CN" dirty="0"/>
          </a:p>
          <a:p>
            <a:r>
              <a:rPr lang="en-US" altLang="zh-CN" dirty="0">
                <a:hlinkClick r:id="rId7"/>
              </a:rPr>
              <a:t>@https://arxiv.org/abs/1807.00539</a:t>
            </a:r>
            <a:r>
              <a:rPr lang="en-US" altLang="zh-CN" dirty="0"/>
              <a:t>.  ATLAS 2—60 </a:t>
            </a:r>
            <a:r>
              <a:rPr lang="en-US" altLang="zh-CN" dirty="0" err="1"/>
              <a:t>mumubb</a:t>
            </a:r>
            <a:r>
              <a:rPr lang="en-US" altLang="zh-CN" dirty="0"/>
              <a:t> [/SM]</a:t>
            </a:r>
          </a:p>
          <a:p>
            <a:r>
              <a:rPr lang="en-US" altLang="zh-CN" dirty="0">
                <a:hlinkClick r:id="rId8"/>
              </a:rPr>
              <a:t>@https://arxiv.org/abs/1805.10191</a:t>
            </a:r>
            <a:r>
              <a:rPr lang="en-US" altLang="zh-CN" dirty="0"/>
              <a:t>. CMS 15-60 </a:t>
            </a:r>
            <a:r>
              <a:rPr lang="en-US" altLang="zh-CN" dirty="0" err="1"/>
              <a:t>tautau</a:t>
            </a:r>
            <a:r>
              <a:rPr lang="en-US" altLang="zh-CN" dirty="0"/>
              <a:t> bb[/SM]</a:t>
            </a:r>
          </a:p>
          <a:p>
            <a:r>
              <a:rPr lang="en-US" altLang="zh-CN" dirty="0">
                <a:hlinkClick r:id="rId9"/>
              </a:rPr>
              <a:t>@https://arxiv.org/abs/1806.07355</a:t>
            </a:r>
            <a:r>
              <a:rPr lang="en-US" altLang="zh-CN" dirty="0"/>
              <a:t>. ATLAS 20-60 4b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53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EB211-6AFE-2E48-814D-58073107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00995-AC1E-3B4D-92AF-15843C003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https://arxiv.org/abs/1812.00380</a:t>
            </a:r>
            <a:r>
              <a:rPr lang="en-US" dirty="0"/>
              <a:t>. CMS </a:t>
            </a:r>
            <a:r>
              <a:rPr lang="en-US" dirty="0" err="1"/>
              <a:t>mumu</a:t>
            </a:r>
            <a:r>
              <a:rPr lang="en-US" dirty="0"/>
              <a:t> 0.25 - 8.5 GeV</a:t>
            </a:r>
          </a:p>
        </p:txBody>
      </p:sp>
    </p:spTree>
    <p:extLst>
      <p:ext uri="{BB962C8B-B14F-4D97-AF65-F5344CB8AC3E}">
        <p14:creationId xmlns:p14="http://schemas.microsoft.com/office/powerpoint/2010/main" val="1483656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3BC2-40C7-F945-8D89-999533D02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Tt 1908.06463.pdf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FA6E1-6CA0-8648-B4F3-9A7AD3414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width 5%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2E5A51-3F3F-0F45-B729-4D3EC0FA0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50" y="2427224"/>
            <a:ext cx="6311900" cy="2844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7AC61F-47E5-1744-A90D-0E1796D00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0050" y="1969294"/>
            <a:ext cx="61468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59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5898</TotalTime>
  <Words>207</Words>
  <Application>Microsoft Macintosh PowerPoint</Application>
  <PresentationFormat>Widescreen</PresentationFormat>
  <Paragraphs>23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AZh</vt:lpstr>
      <vt:lpstr>h aa</vt:lpstr>
      <vt:lpstr>PowerPoint Presentation</vt:lpstr>
      <vt:lpstr>Tt 1908.06463.pdf</vt:lpstr>
      <vt:lpstr>1704.07323.pdf out of date</vt:lpstr>
      <vt:lpstr>arXiv:1908.01115 </vt:lpstr>
      <vt:lpstr>4t 1908.06463.pdf</vt:lpstr>
      <vt:lpstr>4t. 1807.11883.pdf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43</cp:revision>
  <dcterms:created xsi:type="dcterms:W3CDTF">2019-12-12T13:29:20Z</dcterms:created>
  <dcterms:modified xsi:type="dcterms:W3CDTF">2019-12-16T15:47:37Z</dcterms:modified>
</cp:coreProperties>
</file>

<file path=docProps/thumbnail.jpeg>
</file>